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4140" r:id="rId1"/>
    <p:sldMasterId id="2147484152" r:id="rId2"/>
    <p:sldMasterId id="2147484236" r:id="rId3"/>
  </p:sldMasterIdLst>
  <p:sldIdLst>
    <p:sldId id="256" r:id="rId4"/>
    <p:sldId id="257" r:id="rId5"/>
    <p:sldId id="258"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2946"/>
    <a:srgbClr val="FF5050"/>
    <a:srgbClr val="0FFF6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35" autoAdjust="0"/>
  </p:normalViewPr>
  <p:slideViewPr>
    <p:cSldViewPr>
      <p:cViewPr varScale="1">
        <p:scale>
          <a:sx n="107" d="100"/>
          <a:sy n="107" d="100"/>
        </p:scale>
        <p:origin x="-178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slide" Target="slides/slide2.xml"/><Relationship Id="rId1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8A6B5275-3AAA-4AF1-AC96-0A217E4CB1F9}" type="datetimeFigureOut">
              <a:rPr lang="en-US"/>
              <a:pPr/>
              <a:t>5/30/2018</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44825D97-9712-4697-A1E7-6AC6674ED660}" type="slidenum">
              <a:rPr lang="en-US"/>
              <a:pPr/>
              <a:t>‹#›</a:t>
            </a:fld>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815E3EA-AA0F-4792-82BA-491406BFF952}" type="datetimeFigureOut">
              <a:rPr lang="en-US"/>
              <a:pPr/>
              <a:t>5/30/2018</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F2A02A0D-3DAE-49F8-BB2E-894BA787CB5F}" type="slidenum">
              <a:rPr lang="en-US"/>
              <a:pPr/>
              <a:t>‹#›</a:t>
            </a:fld>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ED39872-EF57-4F37-9781-15A0271F2403}" type="datetimeFigureOut">
              <a:rPr lang="en-US"/>
              <a:pPr/>
              <a:t>5/30/2018</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AAA5DD47-38D6-4768-9918-6162B7F36F85}" type="slidenum">
              <a:rPr lang="en-US"/>
              <a:pPr/>
              <a:t>‹#›</a:t>
            </a:fld>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75A90029-ACC9-4FCB-AC54-222B6BB5C022}" type="datetimeFigureOut">
              <a:rPr lang="en-US"/>
              <a:pPr/>
              <a:t>5/30/2018</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EADEC979-0071-4420-B4F5-B7F9E1B9299B}" type="slidenum">
              <a:rPr lang="en-US"/>
              <a:pPr/>
              <a:t>‹#›</a:t>
            </a:fld>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4C9F928E-A777-490C-AADB-0151F6120709}" type="datetimeFigureOut">
              <a:rPr lang="en-US"/>
              <a:pPr/>
              <a:t>5/30/2018</a:t>
            </a:fld>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60A5C2D7-EB2E-4624-8EF8-EA7B56EB2C36}" type="slidenum">
              <a:rPr lang="en-US"/>
              <a:pPr/>
              <a:t>‹#›</a:t>
            </a:fld>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0A1FC65-F0A9-42D9-80DE-18E4CD401B0C}" type="datetimeFigureOut">
              <a:rPr lang="en-US"/>
              <a:pPr/>
              <a:t>5/30/2018</a:t>
            </a:fld>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49233850-1A6A-4EF8-B75E-1DB29C822C5D}" type="slidenum">
              <a:rPr lang="en-US"/>
              <a:pPr/>
              <a:t>‹#›</a:t>
            </a:fld>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623A39E-D035-468E-87FE-A276ECAD7D41}" type="datetimeFigureOut">
              <a:rPr lang="en-US"/>
              <a:pPr/>
              <a:t>5/30/2018</a:t>
            </a:fld>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F1014C8A-40A1-4DB6-BB1F-1E7ECEDE2FBC}" type="slidenum">
              <a:rPr lang="en-US"/>
              <a:pPr/>
              <a:t>‹#›</a:t>
            </a:fld>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CE0E6AF-100B-4381-90AF-75367A59BA53}" type="datetimeFigureOut">
              <a:rPr lang="en-US"/>
              <a:pPr/>
              <a:t>5/30/2018</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8D0541B9-51BA-494A-96B1-32FC34C31A82}" type="slidenum">
              <a:rPr lang="en-US"/>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4355AD0-C001-4F5D-8BA6-A13F1C7E8176}" type="datetimeFigureOut">
              <a:rPr lang="en-US"/>
              <a:pPr/>
              <a:t>5/30/2018</a:t>
            </a:fld>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E902C86F-98C4-4521-AE62-F6352E124715}" type="slidenum">
              <a:rPr lang="en-US"/>
              <a:pPr/>
              <a:t>‹#›</a:t>
            </a:fld>
            <a:endParaRPr 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D3E5CE3-075E-4E4D-8175-9CBFA5C8A967}" type="datetimeFigureOut">
              <a:rPr lang="en-US"/>
              <a:pPr/>
              <a:t>5/30/2018</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2C23EB4E-A18D-4A2E-97CB-8B0CD4AAC2E6}" type="slidenum">
              <a:rPr lang="en-US"/>
              <a:pPr/>
              <a:t>‹#›</a:t>
            </a:fld>
            <a:endParaRPr 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1138"/>
            <a:ext cx="2057400" cy="5915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1138"/>
            <a:ext cx="6019800" cy="59150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D9FBD36-2930-4DF3-8C2F-3119FEC26296}" type="datetimeFigureOut">
              <a:rPr lang="en-US"/>
              <a:pPr/>
              <a:t>5/30/2018</a:t>
            </a:fld>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7A6FFDE-3868-4612-83A1-B9BFC440B569}" type="slidenum">
              <a:rPr lang="en-US"/>
              <a:pPr/>
              <a:t>‹#›</a:t>
            </a:fld>
            <a:endParaRPr lang="en-US"/>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2018-05-30</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20638"/>
            <a:ext cx="9144000" cy="1438276"/>
          </a:xfrm>
          <a:prstGeom prst="rect">
            <a:avLst/>
          </a:prstGeom>
          <a:solidFill>
            <a:srgbClr val="243AA8"/>
          </a:solidFill>
          <a:ln w="9525" cmpd="sng">
            <a:solidFill>
              <a:schemeClr val="tx1"/>
            </a:solidFill>
            <a:miter lim="800000"/>
            <a:headEnd/>
            <a:tailEnd/>
          </a:ln>
        </p:spPr>
        <p:txBody>
          <a:bodyPr wrap="none" anchor="ctr"/>
          <a:lstStyle/>
          <a:p>
            <a:endParaRPr lang="zh-CN" altLang="en-US"/>
          </a:p>
        </p:txBody>
      </p:sp>
      <p:sp>
        <p:nvSpPr>
          <p:cNvPr id="1027" name="Text Box 3"/>
          <p:cNvSpPr txBox="1">
            <a:spLocks noChangeArrowheads="1"/>
          </p:cNvSpPr>
          <p:nvPr/>
        </p:nvSpPr>
        <p:spPr bwMode="auto">
          <a:xfrm>
            <a:off x="15875" y="6742113"/>
            <a:ext cx="9128125" cy="115887"/>
          </a:xfrm>
          <a:prstGeom prst="rect">
            <a:avLst/>
          </a:prstGeom>
          <a:solidFill>
            <a:srgbClr val="C1C1C1"/>
          </a:solidFill>
          <a:ln w="9525">
            <a:noFill/>
            <a:miter lim="800000"/>
            <a:headEnd/>
            <a:tailEnd/>
          </a:ln>
        </p:spPr>
        <p:txBody>
          <a:bodyPr lIns="36000" tIns="7200" rIns="36000" bIns="18000" anchor="ctr"/>
          <a:lstStyle/>
          <a:p>
            <a:pPr eaLnBrk="0" hangingPunct="0"/>
            <a:endParaRPr lang="en-US" sz="100"/>
          </a:p>
        </p:txBody>
      </p:sp>
      <p:sp>
        <p:nvSpPr>
          <p:cNvPr id="1028" name="Text Box 4"/>
          <p:cNvSpPr txBox="1">
            <a:spLocks noChangeArrowheads="1"/>
          </p:cNvSpPr>
          <p:nvPr/>
        </p:nvSpPr>
        <p:spPr bwMode="auto">
          <a:xfrm>
            <a:off x="15875" y="-9525"/>
            <a:ext cx="9144000" cy="109538"/>
          </a:xfrm>
          <a:prstGeom prst="rect">
            <a:avLst/>
          </a:prstGeom>
          <a:solidFill>
            <a:srgbClr val="C1C1C1"/>
          </a:solidFill>
          <a:ln w="9525">
            <a:noFill/>
            <a:miter lim="800000"/>
            <a:headEnd/>
            <a:tailEnd/>
          </a:ln>
        </p:spPr>
        <p:txBody>
          <a:bodyPr lIns="36000" tIns="7200" rIns="36000" bIns="18000" anchor="ctr"/>
          <a:lstStyle/>
          <a:p>
            <a:pPr eaLnBrk="0" hangingPunct="0"/>
            <a:endParaRPr lang="en-US" sz="100"/>
          </a:p>
        </p:txBody>
      </p:sp>
      <p:sp>
        <p:nvSpPr>
          <p:cNvPr id="1029" name="Rectangle 5"/>
          <p:cNvSpPr>
            <a:spLocks noGrp="1" noChangeArrowheads="1"/>
          </p:cNvSpPr>
          <p:nvPr>
            <p:ph type="title"/>
          </p:nvPr>
        </p:nvSpPr>
        <p:spPr bwMode="auto">
          <a:xfrm>
            <a:off x="457200" y="2111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0" name="Rectangle 6"/>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a:lvl1pPr>
          </a:lstStyle>
          <a:p>
            <a:fld id="{530820CF-B880-4189-942D-D702A7CBA730}" type="datetimeFigureOut">
              <a:rPr lang="zh-CN" altLang="en-US" smtClean="0"/>
              <a:pPr/>
              <a:t>2018-05-30</a:t>
            </a:fld>
            <a:endParaRPr lang="zh-CN" altLang="en-US"/>
          </a:p>
        </p:txBody>
      </p:sp>
      <p:sp>
        <p:nvSpPr>
          <p:cNvPr id="1032" name="Rectangle 8"/>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zh-CN" altLang="en-US"/>
          </a:p>
        </p:txBody>
      </p:sp>
      <p:sp>
        <p:nvSpPr>
          <p:cNvPr id="1033" name="Rectangle 9"/>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1" charset="-122"/>
        </a:defRPr>
      </a:lvl2pPr>
      <a:lvl3pPr algn="ctr" rtl="0" eaLnBrk="1" fontAlgn="base" hangingPunct="1">
        <a:spcBef>
          <a:spcPct val="0"/>
        </a:spcBef>
        <a:spcAft>
          <a:spcPct val="0"/>
        </a:spcAft>
        <a:defRPr sz="4400" b="1">
          <a:solidFill>
            <a:schemeClr val="tx2"/>
          </a:solidFill>
          <a:latin typeface="Arial" pitchFamily="34" charset="0"/>
          <a:ea typeface="隶书" pitchFamily="1" charset="-122"/>
        </a:defRPr>
      </a:lvl3pPr>
      <a:lvl4pPr algn="ctr" rtl="0" eaLnBrk="1" fontAlgn="base" hangingPunct="1">
        <a:spcBef>
          <a:spcPct val="0"/>
        </a:spcBef>
        <a:spcAft>
          <a:spcPct val="0"/>
        </a:spcAft>
        <a:defRPr sz="4400" b="1">
          <a:solidFill>
            <a:schemeClr val="tx2"/>
          </a:solidFill>
          <a:latin typeface="Arial" pitchFamily="34" charset="0"/>
          <a:ea typeface="隶书" pitchFamily="1" charset="-122"/>
        </a:defRPr>
      </a:lvl4pPr>
      <a:lvl5pPr algn="ctr" rtl="0" eaLnBrk="1" fontAlgn="base" hangingPunct="1">
        <a:spcBef>
          <a:spcPct val="0"/>
        </a:spcBef>
        <a:spcAft>
          <a:spcPct val="0"/>
        </a:spcAft>
        <a:defRPr sz="4400" b="1">
          <a:solidFill>
            <a:schemeClr val="tx2"/>
          </a:solidFill>
          <a:latin typeface="Arial" pitchFamily="34" charset="0"/>
          <a:ea typeface="隶书" pitchFamily="1"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1"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1"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1"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1" charset="-122"/>
        </a:defRPr>
      </a:lvl9pPr>
    </p:titleStyle>
    <p:bodyStyle>
      <a:lvl1pPr marL="342900" indent="-342900" algn="l" rtl="0" eaLnBrk="1" fontAlgn="base" hangingPunct="1">
        <a:spcBef>
          <a:spcPct val="20000"/>
        </a:spcBef>
        <a:spcAft>
          <a:spcPct val="0"/>
        </a:spcAft>
        <a:buBlip>
          <a:blip r:embed="rId13"/>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4"/>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3"/>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4"/>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3"/>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3"/>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3"/>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3"/>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3"/>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111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6"/>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a:lvl1pPr>
          </a:lstStyle>
          <a:p>
            <a:fld id="{575CA11C-1177-4AD8-9D28-F1F51673F294}" type="datetimeFigureOut">
              <a:rPr lang="en-US"/>
              <a:pPr/>
              <a:t>5/30/2018</a:t>
            </a:fld>
            <a:endParaRPr lang="en-U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1400"/>
            </a:lvl1pPr>
          </a:lstStyle>
          <a:p>
            <a:endParaRPr lang="en-U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a:lvl1pPr>
          </a:lstStyle>
          <a:p>
            <a:fld id="{14DB6781-0EC2-41EF-9DC9-0322711B169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153" r:id="rId1"/>
    <p:sldLayoutId id="2147484154" r:id="rId2"/>
    <p:sldLayoutId id="2147484155" r:id="rId3"/>
    <p:sldLayoutId id="2147484156" r:id="rId4"/>
    <p:sldLayoutId id="2147484157" r:id="rId5"/>
    <p:sldLayoutId id="2147484158" r:id="rId6"/>
    <p:sldLayoutId id="2147484159" r:id="rId7"/>
    <p:sldLayoutId id="2147484160" r:id="rId8"/>
    <p:sldLayoutId id="2147484161" r:id="rId9"/>
    <p:sldLayoutId id="2147484162" r:id="rId10"/>
    <p:sldLayoutId id="2147484163" r:id="rId11"/>
  </p:sldLayoutIdLst>
  <p:transition>
    <p:fade/>
  </p:transition>
  <p:txStyles>
    <p:titleStyle>
      <a:lvl1pPr algn="ctr" rtl="0" eaLnBrk="1" fontAlgn="base" hangingPunct="1">
        <a:spcBef>
          <a:spcPct val="0"/>
        </a:spcBef>
        <a:spcAft>
          <a:spcPct val="0"/>
        </a:spcAft>
        <a:defRPr sz="4400" b="1">
          <a:solidFill>
            <a:schemeClr val="tx2"/>
          </a:solidFill>
          <a:latin typeface="+mj-lt"/>
          <a:ea typeface="+mj-ea"/>
          <a:cs typeface="+mj-cs"/>
        </a:defRPr>
      </a:lvl1pPr>
      <a:lvl2pPr algn="ctr" rtl="0" eaLnBrk="1" fontAlgn="base" hangingPunct="1">
        <a:spcBef>
          <a:spcPct val="0"/>
        </a:spcBef>
        <a:spcAft>
          <a:spcPct val="0"/>
        </a:spcAft>
        <a:defRPr sz="4400" b="1">
          <a:solidFill>
            <a:schemeClr val="tx2"/>
          </a:solidFill>
          <a:latin typeface="Arial" pitchFamily="34" charset="0"/>
          <a:ea typeface="隶书" pitchFamily="1" charset="-122"/>
        </a:defRPr>
      </a:lvl2pPr>
      <a:lvl3pPr algn="ctr" rtl="0" eaLnBrk="1" fontAlgn="base" hangingPunct="1">
        <a:spcBef>
          <a:spcPct val="0"/>
        </a:spcBef>
        <a:spcAft>
          <a:spcPct val="0"/>
        </a:spcAft>
        <a:defRPr sz="4400" b="1">
          <a:solidFill>
            <a:schemeClr val="tx2"/>
          </a:solidFill>
          <a:latin typeface="Arial" pitchFamily="34" charset="0"/>
          <a:ea typeface="隶书" pitchFamily="1" charset="-122"/>
        </a:defRPr>
      </a:lvl3pPr>
      <a:lvl4pPr algn="ctr" rtl="0" eaLnBrk="1" fontAlgn="base" hangingPunct="1">
        <a:spcBef>
          <a:spcPct val="0"/>
        </a:spcBef>
        <a:spcAft>
          <a:spcPct val="0"/>
        </a:spcAft>
        <a:defRPr sz="4400" b="1">
          <a:solidFill>
            <a:schemeClr val="tx2"/>
          </a:solidFill>
          <a:latin typeface="Arial" pitchFamily="34" charset="0"/>
          <a:ea typeface="隶书" pitchFamily="1" charset="-122"/>
        </a:defRPr>
      </a:lvl4pPr>
      <a:lvl5pPr algn="ctr" rtl="0" eaLnBrk="1" fontAlgn="base" hangingPunct="1">
        <a:spcBef>
          <a:spcPct val="0"/>
        </a:spcBef>
        <a:spcAft>
          <a:spcPct val="0"/>
        </a:spcAft>
        <a:defRPr sz="4400" b="1">
          <a:solidFill>
            <a:schemeClr val="tx2"/>
          </a:solidFill>
          <a:latin typeface="Arial" pitchFamily="34" charset="0"/>
          <a:ea typeface="隶书" pitchFamily="1" charset="-122"/>
        </a:defRPr>
      </a:lvl5pPr>
      <a:lvl6pPr marL="457200" algn="ctr" rtl="0" eaLnBrk="1" fontAlgn="base" hangingPunct="1">
        <a:spcBef>
          <a:spcPct val="0"/>
        </a:spcBef>
        <a:spcAft>
          <a:spcPct val="0"/>
        </a:spcAft>
        <a:defRPr sz="4400" b="1">
          <a:solidFill>
            <a:schemeClr val="tx2"/>
          </a:solidFill>
          <a:latin typeface="Arial" pitchFamily="34" charset="0"/>
          <a:ea typeface="隶书" pitchFamily="1" charset="-122"/>
        </a:defRPr>
      </a:lvl6pPr>
      <a:lvl7pPr marL="914400" algn="ctr" rtl="0" eaLnBrk="1" fontAlgn="base" hangingPunct="1">
        <a:spcBef>
          <a:spcPct val="0"/>
        </a:spcBef>
        <a:spcAft>
          <a:spcPct val="0"/>
        </a:spcAft>
        <a:defRPr sz="4400" b="1">
          <a:solidFill>
            <a:schemeClr val="tx2"/>
          </a:solidFill>
          <a:latin typeface="Arial" pitchFamily="34" charset="0"/>
          <a:ea typeface="隶书" pitchFamily="1" charset="-122"/>
        </a:defRPr>
      </a:lvl7pPr>
      <a:lvl8pPr marL="1371600" algn="ctr" rtl="0" eaLnBrk="1" fontAlgn="base" hangingPunct="1">
        <a:spcBef>
          <a:spcPct val="0"/>
        </a:spcBef>
        <a:spcAft>
          <a:spcPct val="0"/>
        </a:spcAft>
        <a:defRPr sz="4400" b="1">
          <a:solidFill>
            <a:schemeClr val="tx2"/>
          </a:solidFill>
          <a:latin typeface="Arial" pitchFamily="34" charset="0"/>
          <a:ea typeface="隶书" pitchFamily="1" charset="-122"/>
        </a:defRPr>
      </a:lvl8pPr>
      <a:lvl9pPr marL="1828800" algn="ctr" rtl="0" eaLnBrk="1" fontAlgn="base" hangingPunct="1">
        <a:spcBef>
          <a:spcPct val="0"/>
        </a:spcBef>
        <a:spcAft>
          <a:spcPct val="0"/>
        </a:spcAft>
        <a:defRPr sz="4400" b="1">
          <a:solidFill>
            <a:schemeClr val="tx2"/>
          </a:solidFill>
          <a:latin typeface="Arial" pitchFamily="34" charset="0"/>
          <a:ea typeface="隶书" pitchFamily="1" charset="-122"/>
        </a:defRPr>
      </a:lvl9pPr>
    </p:titleStyle>
    <p:bodyStyle>
      <a:lvl1pPr marL="342900" indent="-342900" algn="l" rtl="0" eaLnBrk="1" fontAlgn="base" hangingPunct="1">
        <a:spcBef>
          <a:spcPct val="20000"/>
        </a:spcBef>
        <a:spcAft>
          <a:spcPct val="0"/>
        </a:spcAft>
        <a:buBlip>
          <a:blip r:embed="rId14"/>
        </a:buBlip>
        <a:defRPr sz="32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5"/>
        </a:buBlip>
        <a:defRPr sz="2800">
          <a:solidFill>
            <a:schemeClr val="tx1"/>
          </a:solidFill>
          <a:latin typeface="+mn-lt"/>
          <a:ea typeface="+mn-ea"/>
        </a:defRPr>
      </a:lvl2pPr>
      <a:lvl3pPr marL="1143000" indent="-228600" algn="l" rtl="0" eaLnBrk="1" fontAlgn="base" hangingPunct="1">
        <a:spcBef>
          <a:spcPct val="20000"/>
        </a:spcBef>
        <a:spcAft>
          <a:spcPct val="0"/>
        </a:spcAft>
        <a:buBlip>
          <a:blip r:embed="rId14"/>
        </a:buBlip>
        <a:defRPr sz="2400">
          <a:solidFill>
            <a:schemeClr val="tx1"/>
          </a:solidFill>
          <a:latin typeface="+mn-lt"/>
          <a:ea typeface="+mn-ea"/>
        </a:defRPr>
      </a:lvl3pPr>
      <a:lvl4pPr marL="1600200" indent="-228600" algn="l" rtl="0" eaLnBrk="1" fontAlgn="base" hangingPunct="1">
        <a:spcBef>
          <a:spcPct val="20000"/>
        </a:spcBef>
        <a:spcAft>
          <a:spcPct val="0"/>
        </a:spcAft>
        <a:buBlip>
          <a:blip r:embed="rId15"/>
        </a:buBlip>
        <a:defRPr sz="2000">
          <a:solidFill>
            <a:schemeClr val="tx1"/>
          </a:solidFill>
          <a:latin typeface="+mn-lt"/>
          <a:ea typeface="+mn-ea"/>
        </a:defRPr>
      </a:lvl4pPr>
      <a:lvl5pPr marL="2057400" indent="-228600" algn="l" rtl="0" eaLnBrk="1" fontAlgn="base" hangingPunct="1">
        <a:spcBef>
          <a:spcPct val="20000"/>
        </a:spcBef>
        <a:spcAft>
          <a:spcPct val="0"/>
        </a:spcAft>
        <a:buBlip>
          <a:blip r:embed="rId14"/>
        </a:buBlip>
        <a:defRPr sz="2000">
          <a:solidFill>
            <a:schemeClr val="tx1"/>
          </a:solidFill>
          <a:latin typeface="+mn-lt"/>
          <a:ea typeface="+mn-ea"/>
        </a:defRPr>
      </a:lvl5pPr>
      <a:lvl6pPr marL="2514600" indent="-228600" algn="l" rtl="0" eaLnBrk="1" fontAlgn="base" hangingPunct="1">
        <a:spcBef>
          <a:spcPct val="20000"/>
        </a:spcBef>
        <a:spcAft>
          <a:spcPct val="0"/>
        </a:spcAft>
        <a:buBlip>
          <a:blip r:embed="rId14"/>
        </a:buBlip>
        <a:defRPr sz="2000">
          <a:solidFill>
            <a:schemeClr val="tx1"/>
          </a:solidFill>
          <a:latin typeface="+mn-lt"/>
          <a:ea typeface="+mn-ea"/>
        </a:defRPr>
      </a:lvl6pPr>
      <a:lvl7pPr marL="2971800" indent="-228600" algn="l" rtl="0" eaLnBrk="1" fontAlgn="base" hangingPunct="1">
        <a:spcBef>
          <a:spcPct val="20000"/>
        </a:spcBef>
        <a:spcAft>
          <a:spcPct val="0"/>
        </a:spcAft>
        <a:buBlip>
          <a:blip r:embed="rId14"/>
        </a:buBlip>
        <a:defRPr sz="2000">
          <a:solidFill>
            <a:schemeClr val="tx1"/>
          </a:solidFill>
          <a:latin typeface="+mn-lt"/>
          <a:ea typeface="+mn-ea"/>
        </a:defRPr>
      </a:lvl7pPr>
      <a:lvl8pPr marL="3429000" indent="-228600" algn="l" rtl="0" eaLnBrk="1" fontAlgn="base" hangingPunct="1">
        <a:spcBef>
          <a:spcPct val="20000"/>
        </a:spcBef>
        <a:spcAft>
          <a:spcPct val="0"/>
        </a:spcAft>
        <a:buBlip>
          <a:blip r:embed="rId14"/>
        </a:buBlip>
        <a:defRPr sz="2000">
          <a:solidFill>
            <a:schemeClr val="tx1"/>
          </a:solidFill>
          <a:latin typeface="+mn-lt"/>
          <a:ea typeface="+mn-ea"/>
        </a:defRPr>
      </a:lvl8pPr>
      <a:lvl9pPr marL="3886200" indent="-228600" algn="l" rtl="0" eaLnBrk="1" fontAlgn="base" hangingPunct="1">
        <a:spcBef>
          <a:spcPct val="20000"/>
        </a:spcBef>
        <a:spcAft>
          <a:spcPct val="0"/>
        </a:spcAft>
        <a:buBlip>
          <a:blip r:embed="rId14"/>
        </a:buBlip>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2018-05-30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4237" r:id="rId1"/>
    <p:sldLayoutId id="2147484238" r:id="rId2"/>
    <p:sldLayoutId id="2147484239" r:id="rId3"/>
    <p:sldLayoutId id="2147484240" r:id="rId4"/>
    <p:sldLayoutId id="2147484241" r:id="rId5"/>
    <p:sldLayoutId id="2147484242" r:id="rId6"/>
    <p:sldLayoutId id="2147484243" r:id="rId7"/>
    <p:sldLayoutId id="2147484244" r:id="rId8"/>
    <p:sldLayoutId id="2147484245" r:id="rId9"/>
    <p:sldLayoutId id="2147484246" r:id="rId10"/>
    <p:sldLayoutId id="2147484247"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png"/><Relationship Id="rId1" Type="http://schemas.openxmlformats.org/officeDocument/2006/relationships/slideLayout" Target="../slideLayouts/slideLayout24.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descr="公司LOGO"/>
          <p:cNvPicPr/>
          <p:nvPr/>
        </p:nvPicPr>
        <p:blipFill>
          <a:blip r:embed="rId2" cstate="print"/>
          <a:srcRect/>
          <a:stretch>
            <a:fillRect/>
          </a:stretch>
        </p:blipFill>
        <p:spPr bwMode="auto">
          <a:xfrm>
            <a:off x="1944152" y="423585"/>
            <a:ext cx="1080120" cy="720080"/>
          </a:xfrm>
          <a:prstGeom prst="rect">
            <a:avLst/>
          </a:prstGeom>
          <a:noFill/>
        </p:spPr>
      </p:pic>
      <p:sp>
        <p:nvSpPr>
          <p:cNvPr id="5" name="矩形 4"/>
          <p:cNvSpPr/>
          <p:nvPr/>
        </p:nvSpPr>
        <p:spPr>
          <a:xfrm>
            <a:off x="3203848" y="522263"/>
            <a:ext cx="4320480" cy="523220"/>
          </a:xfrm>
          <a:prstGeom prst="rect">
            <a:avLst/>
          </a:prstGeom>
        </p:spPr>
        <p:txBody>
          <a:bodyPr wrap="square">
            <a:spAutoFit/>
          </a:bodyPr>
          <a:lstStyle/>
          <a:p>
            <a:r>
              <a:rPr lang="zh-CN" altLang="zh-CN" sz="2800" b="1" dirty="0" smtClean="0">
                <a:solidFill>
                  <a:srgbClr val="FF0000"/>
                </a:solidFill>
                <a:latin typeface="微软雅黑" panose="020B0503020204020204" pitchFamily="34" charset="-122"/>
                <a:ea typeface="微软雅黑" panose="020B0503020204020204" pitchFamily="34" charset="-122"/>
              </a:rPr>
              <a:t>广州妙方医药有限公司</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1025" name="Rectangle 1"/>
          <p:cNvSpPr>
            <a:spLocks noChangeArrowheads="1"/>
          </p:cNvSpPr>
          <p:nvPr/>
        </p:nvSpPr>
        <p:spPr bwMode="auto">
          <a:xfrm>
            <a:off x="-18415" y="1276633"/>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2060"/>
                </a:solidFill>
                <a:effectLst/>
                <a:latin typeface="PMingLiU" panose="02020500000000000000" pitchFamily="18" charset="-120"/>
                <a:ea typeface="PMingLiU" panose="02020500000000000000" pitchFamily="18" charset="-120"/>
                <a:cs typeface="Times New Roman" panose="02020603050405020304" pitchFamily="18" charset="0"/>
              </a:rPr>
              <a:t>―――</a:t>
            </a:r>
            <a:r>
              <a:rPr kumimoji="0" lang="zh-CN" altLang="en-US" sz="1800" b="1" i="0" u="none" strike="noStrike" cap="none" normalizeH="0" baseline="0" dirty="0" smtClean="0">
                <a:ln>
                  <a:noFill/>
                </a:ln>
                <a:solidFill>
                  <a:srgbClr val="002060"/>
                </a:solidFill>
                <a:effectLst/>
                <a:latin typeface="微软雅黑" panose="020B0503020204020204" pitchFamily="34" charset="-122"/>
                <a:ea typeface="微软雅黑" panose="020B0503020204020204" pitchFamily="34" charset="-122"/>
                <a:cs typeface="Times New Roman" panose="02020603050405020304" pitchFamily="18" charset="0"/>
              </a:rPr>
              <a:t>妙于服务，品质为方</a:t>
            </a:r>
            <a:r>
              <a:rPr kumimoji="0" lang="en-US" altLang="zh-CN" sz="2400" b="0" i="0" u="none" strike="noStrike" cap="none" normalizeH="0" baseline="0" dirty="0" smtClean="0">
                <a:ln>
                  <a:noFill/>
                </a:ln>
                <a:solidFill>
                  <a:schemeClr val="tx1"/>
                </a:solidFill>
                <a:effectLst/>
                <a:latin typeface="PMingLiU" panose="02020500000000000000" pitchFamily="18" charset="-120"/>
                <a:ea typeface="PMingLiU" panose="02020500000000000000" pitchFamily="18" charset="-120"/>
                <a:cs typeface="Times New Roman" panose="02020603050405020304" pitchFamily="18" charset="0"/>
              </a:rPr>
              <a:t>―――</a:t>
            </a: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26" name="Rectangle 2"/>
          <p:cNvSpPr>
            <a:spLocks noChangeArrowheads="1"/>
          </p:cNvSpPr>
          <p:nvPr/>
        </p:nvSpPr>
        <p:spPr bwMode="auto">
          <a:xfrm>
            <a:off x="341943" y="1579891"/>
            <a:ext cx="8460432" cy="27381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fontAlgn="base">
              <a:lnSpc>
                <a:spcPts val="3000"/>
              </a:lnSpc>
              <a:spcBef>
                <a:spcPct val="0"/>
              </a:spcBef>
              <a:spcAft>
                <a:spcPct val="0"/>
              </a:spcAft>
              <a:buClrTx/>
              <a:buSzTx/>
              <a:buFontTx/>
              <a:buNone/>
            </a:pPr>
            <a:r>
              <a:rPr kumimoji="0" 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妙方文化简介：</a:t>
            </a:r>
          </a:p>
          <a:p>
            <a:pPr marL="0" marR="0" lvl="0" indent="60960" algn="l" defTabSz="914400" rtl="0" eaLnBrk="0" fontAlgn="base" hangingPunct="0">
              <a:lnSpc>
                <a:spcPct val="15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广州妙方医药有限公司成立于</a:t>
            </a:r>
            <a:r>
              <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2005</a:t>
            </a: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月</a:t>
            </a:r>
            <a:r>
              <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10</a:t>
            </a: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日，是经广东省药监局批准从事药品经营，并已获得药品经营质量管理规范（</a:t>
            </a:r>
            <a:r>
              <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GSP</a:t>
            </a: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）认证的医药经营企业，是以产品研发、药品代理销售、新产品推广为主、</a:t>
            </a:r>
            <a:r>
              <a:rPr kumimoji="0" lang="en-US" alt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OTC</a:t>
            </a: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、第三终端并重的现代医药商业机构。</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60960" algn="l" defTabSz="914400" rtl="0" eaLnBrk="0" fontAlgn="base" hangingPunct="0">
              <a:lnSpc>
                <a:spcPct val="150000"/>
              </a:lnSpc>
              <a:spcBef>
                <a:spcPct val="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公司总部位于广州市中心城区，在广西、四川、重庆等地设有销售中心，负责当地市场的销售及临床业务。公司成立以来，致力于以广东省为主并辐射全国的临床产品推广和客户资源开发，销售业绩逐年快速增长。“妙于服务，品质为方”是我们的宗旨。相信在全体妙方人的辛勤耕耘下，一个具有强大凝聚力和生命力的医药企业将会为推动医药行业的良性发展和人类的健康事业做出更加卓越的贡献！</a:t>
            </a:r>
            <a:endParaRPr kumimoji="0" lang="zh-CN" altLang="en-US"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1027" name="Rectangle 3"/>
          <p:cNvSpPr>
            <a:spLocks noChangeArrowheads="1"/>
          </p:cNvSpPr>
          <p:nvPr/>
        </p:nvSpPr>
        <p:spPr bwMode="auto">
          <a:xfrm>
            <a:off x="338768" y="4514890"/>
            <a:ext cx="2418080" cy="33718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妙方四大主营产品简介：</a:t>
            </a:r>
          </a:p>
        </p:txBody>
      </p:sp>
      <p:sp>
        <p:nvSpPr>
          <p:cNvPr id="10" name="Rectangle 4"/>
          <p:cNvSpPr>
            <a:spLocks noChangeArrowheads="1"/>
          </p:cNvSpPr>
          <p:nvPr/>
        </p:nvSpPr>
        <p:spPr bwMode="auto">
          <a:xfrm>
            <a:off x="539552" y="5013176"/>
            <a:ext cx="1620957"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fontAlgn="base">
              <a:lnSpc>
                <a:spcPct val="100000"/>
              </a:lnSpc>
              <a:spcBef>
                <a:spcPct val="0"/>
              </a:spcBef>
              <a:spcAft>
                <a:spcPct val="0"/>
              </a:spcAft>
              <a:buClrTx/>
              <a:buSzTx/>
              <a:buFontTx/>
              <a:buNone/>
            </a:pP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一、断血流分散片</a:t>
            </a:r>
            <a:endParaRPr kumimoji="0" lang="zh-CN"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1" name="文本占位符 24582"/>
          <p:cNvPicPr>
            <a:picLocks noGrp="1" noChangeAspect="1"/>
          </p:cNvPicPr>
          <p:nvPr/>
        </p:nvPicPr>
        <p:blipFill>
          <a:blip r:embed="rId3" cstate="print"/>
          <a:stretch>
            <a:fillRect/>
          </a:stretch>
        </p:blipFill>
        <p:spPr>
          <a:xfrm>
            <a:off x="683568" y="5517232"/>
            <a:ext cx="1858645" cy="936104"/>
          </a:xfrm>
          <a:prstGeom prst="rect">
            <a:avLst/>
          </a:prstGeom>
          <a:noFill/>
          <a:ln w="9525">
            <a:noFill/>
          </a:ln>
        </p:spPr>
      </p:pic>
      <p:sp>
        <p:nvSpPr>
          <p:cNvPr id="12" name="Rectangle 5"/>
          <p:cNvSpPr>
            <a:spLocks noChangeArrowheads="1"/>
          </p:cNvSpPr>
          <p:nvPr/>
        </p:nvSpPr>
        <p:spPr bwMode="auto">
          <a:xfrm>
            <a:off x="2843808" y="5445224"/>
            <a:ext cx="5953760" cy="116840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fontAlgn="base">
              <a:lnSpc>
                <a:spcPct val="100000"/>
              </a:lnSpc>
              <a:spcBef>
                <a:spcPct val="0"/>
              </a:spcBef>
              <a:spcAft>
                <a:spcPct val="0"/>
              </a:spcAft>
              <a:buClrTx/>
              <a:buSzTx/>
              <a:buFontTx/>
              <a:buNone/>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【产品特点】：经典配方、</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疗效快、疗程短</a:t>
            </a: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、适应症广。</a:t>
            </a:r>
          </a:p>
          <a:p>
            <a:pPr marL="0" marR="0" lvl="0" indent="0" algn="l" defTabSz="914400" rtl="0" fontAlgn="base">
              <a:lnSpc>
                <a:spcPct val="100000"/>
              </a:lnSpc>
              <a:spcBef>
                <a:spcPct val="0"/>
              </a:spcBef>
              <a:spcAft>
                <a:spcPct val="0"/>
              </a:spcAft>
              <a:buClrTx/>
              <a:buSzTx/>
              <a:buFontTx/>
              <a:buNone/>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【功能主治】：</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凉血止血，清热解毒。</a:t>
            </a:r>
          </a:p>
          <a:p>
            <a:pPr marL="0" marR="0" lvl="0" indent="0" algn="l" defTabSz="914400" rtl="0" fontAlgn="auto">
              <a:lnSpc>
                <a:spcPct val="100000"/>
              </a:lnSpc>
              <a:spcBef>
                <a:spcPct val="0"/>
              </a:spcBef>
              <a:spcAft>
                <a:spcPct val="0"/>
              </a:spcAft>
              <a:buFontTx/>
              <a:buNone/>
            </a:pP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【适 应 症 】：善治热灼血脉，血热妄行引起的各种出血，常用于崩漏， 尿血，鼻衄，牙龈出血，创伤出血；子宫肌瘤出血。</a:t>
            </a:r>
          </a:p>
          <a:p>
            <a:pPr marL="0" marR="0" lvl="0" indent="0" algn="l" defTabSz="914400" rtl="0" fontAlgn="auto">
              <a:lnSpc>
                <a:spcPct val="100000"/>
              </a:lnSpc>
              <a:spcBef>
                <a:spcPct val="0"/>
              </a:spcBef>
              <a:spcAft>
                <a:spcPct val="0"/>
              </a:spcAft>
              <a:buFontTx/>
              <a:buNone/>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【用法用量】：</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口服，一次3-6片，一日3次。</a:t>
            </a:r>
            <a:endPar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9" name="Rectangle 5"/>
          <p:cNvSpPr>
            <a:spLocks noChangeArrowheads="1"/>
          </p:cNvSpPr>
          <p:nvPr/>
        </p:nvSpPr>
        <p:spPr bwMode="auto">
          <a:xfrm>
            <a:off x="2915816" y="1196752"/>
            <a:ext cx="5953760" cy="116840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fontAlgn="base">
              <a:lnSpc>
                <a:spcPct val="100000"/>
              </a:lnSpc>
              <a:spcBef>
                <a:spcPct val="0"/>
              </a:spcBef>
              <a:spcAft>
                <a:spcPct val="0"/>
              </a:spcAft>
              <a:buClrTx/>
              <a:buSzTx/>
              <a:buFontTx/>
              <a:buNone/>
            </a:pPr>
            <a:r>
              <a:rPr kumimoji="0" lang="zh-CN" sz="1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【产品特点】：</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取材道地、工艺先进、经典古方。</a:t>
            </a:r>
            <a:endParaRPr kumimoji="0" lang="zh-CN" sz="1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fontAlgn="base">
              <a:lnSpc>
                <a:spcPct val="100000"/>
              </a:lnSpc>
              <a:spcBef>
                <a:spcPct val="0"/>
              </a:spcBef>
              <a:spcAft>
                <a:spcPct val="0"/>
              </a:spcAft>
              <a:buClrTx/>
              <a:buSzTx/>
              <a:buFontTx/>
              <a:buNone/>
            </a:pPr>
            <a:r>
              <a:rPr kumimoji="0" lang="zh-CN" sz="1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【功能主治】：</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祛瘀生新。</a:t>
            </a:r>
          </a:p>
          <a:p>
            <a:pPr marL="0" marR="0" lvl="0" indent="0" algn="l" rtl="0">
              <a:lnSpc>
                <a:spcPct val="100000"/>
              </a:lnSpc>
              <a:spcBef>
                <a:spcPct val="0"/>
              </a:spcBef>
              <a:spcAft>
                <a:spcPct val="0"/>
              </a:spcAft>
              <a:buNone/>
            </a:pP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【适 应 症 】：用于产后血瘀腹痛，恶露不尽。</a:t>
            </a:r>
          </a:p>
          <a:p>
            <a:pPr marL="0" marR="0" lvl="0" indent="0" algn="l" rtl="0">
              <a:lnSpc>
                <a:spcPct val="100000"/>
              </a:lnSpc>
              <a:spcBef>
                <a:spcPct val="0"/>
              </a:spcBef>
              <a:spcAft>
                <a:spcPct val="0"/>
              </a:spcAft>
              <a:buNone/>
            </a:pPr>
            <a:r>
              <a:rPr kumimoji="0" lang="zh-CN" sz="1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【用法用量】：</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口服，一次3粒，一日2次。产妇在产后立即服用； 痛经于月经来潮前一周服用。经期停用！</a:t>
            </a:r>
            <a:endParaRPr kumimoji="0" lang="zh-CN" sz="140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Rectangle 5"/>
          <p:cNvSpPr>
            <a:spLocks noChangeArrowheads="1"/>
          </p:cNvSpPr>
          <p:nvPr/>
        </p:nvSpPr>
        <p:spPr bwMode="auto">
          <a:xfrm>
            <a:off x="2915816" y="2996952"/>
            <a:ext cx="5953760" cy="160043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fontAlgn="base">
              <a:lnSpc>
                <a:spcPct val="100000"/>
              </a:lnSpc>
              <a:spcBef>
                <a:spcPct val="0"/>
              </a:spcBef>
              <a:spcAft>
                <a:spcPct val="0"/>
              </a:spcAft>
              <a:buClrTx/>
              <a:buSzTx/>
              <a:buFontTx/>
              <a:buNone/>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【产品特点】：经典配方、</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疗效快</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适</a:t>
            </a: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应症广。</a:t>
            </a:r>
          </a:p>
          <a:p>
            <a:pPr lvl="0" fontAlgn="base">
              <a:spcBef>
                <a:spcPct val="0"/>
              </a:spcBef>
              <a:spcAft>
                <a:spcPct val="0"/>
              </a:spcAft>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【功能主治】：</a:t>
            </a:r>
            <a:r>
              <a:rPr lang="zh-CN" altLang="zh-CN" sz="1400" dirty="0" smtClean="0">
                <a:latin typeface="微软雅黑" panose="020B0503020204020204" pitchFamily="34" charset="-122"/>
                <a:ea typeface="微软雅黑" panose="020B0503020204020204" pitchFamily="34" charset="-122"/>
                <a:cs typeface="Times New Roman" panose="02020603050405020304" pitchFamily="18" charset="0"/>
              </a:rPr>
              <a:t>祛风散寒，舒筋活血。</a:t>
            </a:r>
            <a:endParaRPr lang="zh-CN" sz="14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0">
              <a:spcBef>
                <a:spcPct val="0"/>
              </a:spcBef>
              <a:spcAft>
                <a:spcPct val="0"/>
              </a:spcAft>
            </a:pP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【适 应 症 】：</a:t>
            </a:r>
            <a:r>
              <a:rPr lang="zh-CN" altLang="zh-CN" sz="1400" dirty="0" smtClean="0">
                <a:latin typeface="微软雅黑" panose="020B0503020204020204" pitchFamily="34" charset="-122"/>
                <a:ea typeface="微软雅黑" panose="020B0503020204020204" pitchFamily="34" charset="-122"/>
                <a:cs typeface="Times New Roman" panose="02020603050405020304" pitchFamily="18" charset="0"/>
              </a:rPr>
              <a:t>用于风寒湿痹，腰腿疼。</a:t>
            </a:r>
            <a:endParaRPr lang="zh-CN" altLang="zh-CN" sz="1400" dirty="0" smtClean="0">
              <a:latin typeface="微软雅黑" panose="020B0503020204020204" pitchFamily="34" charset="-122"/>
              <a:ea typeface="微软雅黑" panose="020B0503020204020204" pitchFamily="34" charset="-122"/>
              <a:cs typeface="Times New Roman" panose="02020603050405020304" pitchFamily="18" charset="0"/>
              <a:sym typeface="+mn-ea"/>
            </a:endParaRPr>
          </a:p>
          <a:p>
            <a:pPr>
              <a:spcBef>
                <a:spcPct val="0"/>
              </a:spcBef>
              <a:spcAft>
                <a:spcPct val="0"/>
              </a:spcAft>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【用法用量】：</a:t>
            </a:r>
            <a:r>
              <a:rPr lang="zh-CN" altLang="zh-CN" sz="1400" dirty="0" smtClean="0">
                <a:latin typeface="微软雅黑" panose="020B0503020204020204" pitchFamily="34" charset="-122"/>
                <a:ea typeface="微软雅黑" panose="020B0503020204020204" pitchFamily="34" charset="-122"/>
                <a:cs typeface="Times New Roman" panose="02020603050405020304" pitchFamily="18" charset="0"/>
              </a:rPr>
              <a:t>外用，一日</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400" dirty="0" smtClean="0">
                <a:latin typeface="微软雅黑" panose="020B0503020204020204" pitchFamily="34" charset="-122"/>
                <a:ea typeface="微软雅黑" panose="020B0503020204020204" pitchFamily="34" charset="-122"/>
                <a:cs typeface="Times New Roman" panose="02020603050405020304" pitchFamily="18" charset="0"/>
              </a:rPr>
              <a:t>次。将外袋剪开，取出药袋，晃动数次，使药物充分松散，接触空气，手摸有热感时，置于固定袋内，覆盖于痛患处，每袋可发热不少于</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rPr>
              <a:t>15</a:t>
            </a:r>
            <a:r>
              <a:rPr lang="zh-CN" altLang="zh-CN" sz="1400" dirty="0" smtClean="0">
                <a:latin typeface="微软雅黑" panose="020B0503020204020204" pitchFamily="34" charset="-122"/>
                <a:ea typeface="微软雅黑" panose="020B0503020204020204" pitchFamily="34" charset="-122"/>
                <a:cs typeface="Times New Roman" panose="02020603050405020304" pitchFamily="18" charset="0"/>
              </a:rPr>
              <a:t>小时，产热过程中，如有结块，用手轻轻揉散。</a:t>
            </a:r>
          </a:p>
          <a:p>
            <a:pPr marL="0" marR="0" lvl="0" indent="0" algn="l" defTabSz="914400" rtl="0" fontAlgn="auto">
              <a:lnSpc>
                <a:spcPct val="100000"/>
              </a:lnSpc>
              <a:spcBef>
                <a:spcPct val="0"/>
              </a:spcBef>
              <a:spcAft>
                <a:spcPct val="0"/>
              </a:spcAft>
              <a:buFontTx/>
              <a:buNone/>
            </a:pPr>
            <a:endPar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Rectangle 4"/>
          <p:cNvSpPr>
            <a:spLocks noChangeArrowheads="1"/>
          </p:cNvSpPr>
          <p:nvPr/>
        </p:nvSpPr>
        <p:spPr bwMode="auto">
          <a:xfrm>
            <a:off x="539552" y="836712"/>
            <a:ext cx="1441420"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fontAlgn="base">
              <a:lnSpc>
                <a:spcPct val="100000"/>
              </a:lnSpc>
              <a:spcBef>
                <a:spcPct val="0"/>
              </a:spcBef>
              <a:spcAft>
                <a:spcPct val="0"/>
              </a:spcAft>
              <a:buClrTx/>
              <a:buSzTx/>
              <a:buFontTx/>
              <a:buNone/>
            </a:pP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二、产妇安胶囊</a:t>
            </a:r>
            <a:endParaRPr kumimoji="0" lang="zh-CN"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Rectangle 4"/>
          <p:cNvSpPr>
            <a:spLocks noChangeArrowheads="1"/>
          </p:cNvSpPr>
          <p:nvPr/>
        </p:nvSpPr>
        <p:spPr bwMode="auto">
          <a:xfrm>
            <a:off x="539552" y="2564904"/>
            <a:ext cx="1441420"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fontAlgn="base">
              <a:lnSpc>
                <a:spcPct val="100000"/>
              </a:lnSpc>
              <a:spcBef>
                <a:spcPct val="0"/>
              </a:spcBef>
              <a:spcAft>
                <a:spcPct val="0"/>
              </a:spcAft>
              <a:buClrTx/>
              <a:buSzTx/>
              <a:buFontTx/>
              <a:buNone/>
            </a:pP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三、寒痛乐熨剂</a:t>
            </a:r>
            <a:endParaRPr kumimoji="0" lang="zh-CN"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cstate="print"/>
          <a:stretch>
            <a:fillRect/>
          </a:stretch>
        </p:blipFill>
        <p:spPr>
          <a:xfrm>
            <a:off x="611560" y="1340768"/>
            <a:ext cx="1858645" cy="953135"/>
          </a:xfrm>
          <a:prstGeom prst="rect">
            <a:avLst/>
          </a:prstGeom>
        </p:spPr>
      </p:pic>
      <p:pic>
        <p:nvPicPr>
          <p:cNvPr id="4" name="图片 3" descr="公司LOGO"/>
          <p:cNvPicPr/>
          <p:nvPr/>
        </p:nvPicPr>
        <p:blipFill>
          <a:blip r:embed="rId3" cstate="print"/>
          <a:srcRect/>
          <a:stretch>
            <a:fillRect/>
          </a:stretch>
        </p:blipFill>
        <p:spPr bwMode="auto">
          <a:xfrm>
            <a:off x="6696710" y="141605"/>
            <a:ext cx="946150" cy="695107"/>
          </a:xfrm>
          <a:prstGeom prst="rect">
            <a:avLst/>
          </a:prstGeom>
          <a:noFill/>
        </p:spPr>
      </p:pic>
      <p:sp>
        <p:nvSpPr>
          <p:cNvPr id="9" name="Rectangle 6"/>
          <p:cNvSpPr>
            <a:spLocks noChangeArrowheads="1"/>
          </p:cNvSpPr>
          <p:nvPr/>
        </p:nvSpPr>
        <p:spPr bwMode="auto">
          <a:xfrm>
            <a:off x="7642225" y="294005"/>
            <a:ext cx="1495425" cy="3860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80000"/>
              </a:lnSpc>
              <a:spcBef>
                <a:spcPct val="20000"/>
              </a:spcBef>
            </a:pPr>
            <a:r>
              <a:rPr lang="zh-CN" altLang="en-US" sz="2400" b="1" dirty="0">
                <a:solidFill>
                  <a:srgbClr val="FF0000"/>
                </a:solidFill>
                <a:latin typeface="微软雅黑" panose="020B0503020204020204" pitchFamily="34" charset="-122"/>
                <a:ea typeface="微软雅黑" panose="020B0503020204020204" pitchFamily="34" charset="-122"/>
              </a:rPr>
              <a:t>妙方医药</a:t>
            </a:r>
          </a:p>
        </p:txBody>
      </p:sp>
      <p:sp>
        <p:nvSpPr>
          <p:cNvPr id="14" name="Rectangle 4"/>
          <p:cNvSpPr>
            <a:spLocks noChangeArrowheads="1"/>
          </p:cNvSpPr>
          <p:nvPr/>
        </p:nvSpPr>
        <p:spPr bwMode="auto">
          <a:xfrm>
            <a:off x="539552" y="4581128"/>
            <a:ext cx="2093595" cy="30777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fontAlgn="base">
              <a:lnSpc>
                <a:spcPct val="100000"/>
              </a:lnSpc>
              <a:spcBef>
                <a:spcPct val="0"/>
              </a:spcBef>
              <a:spcAft>
                <a:spcPct val="0"/>
              </a:spcAft>
              <a:buClrTx/>
              <a:buSzTx/>
              <a:buFontTx/>
              <a:buNone/>
            </a:pP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四、</a:t>
            </a:r>
            <a:r>
              <a:rPr kumimoji="0" lang="zh-CN" sz="1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归芪养血口服液</a:t>
            </a:r>
            <a:endParaRPr kumimoji="0" lang="zh-CN"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5" name="图片 14" descr="1521256134(1).jpg"/>
          <p:cNvPicPr/>
          <p:nvPr/>
        </p:nvPicPr>
        <p:blipFill>
          <a:blip r:embed="rId4" cstate="print"/>
          <a:stretch>
            <a:fillRect/>
          </a:stretch>
        </p:blipFill>
        <p:spPr>
          <a:xfrm>
            <a:off x="611560" y="5157192"/>
            <a:ext cx="1863725" cy="944245"/>
          </a:xfrm>
          <a:prstGeom prst="rect">
            <a:avLst/>
          </a:prstGeom>
        </p:spPr>
      </p:pic>
      <p:sp>
        <p:nvSpPr>
          <p:cNvPr id="16" name="Rectangle 5"/>
          <p:cNvSpPr>
            <a:spLocks noChangeArrowheads="1"/>
          </p:cNvSpPr>
          <p:nvPr/>
        </p:nvSpPr>
        <p:spPr bwMode="auto">
          <a:xfrm>
            <a:off x="2915816" y="5157192"/>
            <a:ext cx="5953760" cy="9531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【产品特点】：经典名方、气血双补、养血养颜、适应症广。</a:t>
            </a:r>
          </a:p>
          <a:p>
            <a:pPr marL="0" marR="0" lvl="0" indent="0" algn="l" defTabSz="914400" rtl="0" eaLnBrk="1" fontAlgn="base" latinLnBrk="0" hangingPunct="1">
              <a:lnSpc>
                <a:spcPct val="100000"/>
              </a:lnSpc>
              <a:spcBef>
                <a:spcPct val="0"/>
              </a:spcBef>
              <a:spcAft>
                <a:spcPct val="0"/>
              </a:spcAft>
              <a:buClrTx/>
              <a:buSzTx/>
              <a:buFontTx/>
              <a:buNone/>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【功能主治】：</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调经补血。</a:t>
            </a:r>
          </a:p>
          <a:p>
            <a:pPr marL="0" marR="0" lvl="0" indent="0" algn="l" defTabSz="914400" rtl="0" eaLnBrk="1" fontAlgn="base" latinLnBrk="0" hangingPunct="1">
              <a:lnSpc>
                <a:spcPct val="100000"/>
              </a:lnSpc>
              <a:spcBef>
                <a:spcPct val="0"/>
              </a:spcBef>
              <a:spcAft>
                <a:spcPct val="0"/>
              </a:spcAft>
              <a:buClrTx/>
              <a:buSzTx/>
              <a:buFontTx/>
              <a:buNone/>
            </a:pP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【适 应 症 】：用于月经不调，贫血头晕，产后血亏体弱。</a:t>
            </a:r>
          </a:p>
          <a:p>
            <a:pPr marL="0" marR="0" lvl="0" algn="l" defTabSz="914400" rtl="0" eaLnBrk="1" fontAlgn="base" latinLnBrk="0" hangingPunct="1">
              <a:lnSpc>
                <a:spcPct val="100000"/>
              </a:lnSpc>
              <a:buClrTx/>
              <a:buSzTx/>
              <a:buFontTx/>
              <a:buNone/>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【用法用量】：</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口服。一次15～30ml（1～2支），一日2～3次。</a:t>
            </a:r>
            <a:endPar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7" name="图片 16"/>
          <p:cNvPicPr/>
          <p:nvPr/>
        </p:nvPicPr>
        <p:blipFill>
          <a:blip r:embed="rId5" cstate="print"/>
          <a:srcRect/>
          <a:stretch>
            <a:fillRect/>
          </a:stretch>
        </p:blipFill>
        <p:spPr bwMode="auto">
          <a:xfrm>
            <a:off x="899592" y="2996952"/>
            <a:ext cx="942975" cy="1191252"/>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公司LOGO"/>
          <p:cNvPicPr/>
          <p:nvPr/>
        </p:nvPicPr>
        <p:blipFill>
          <a:blip r:embed="rId2" cstate="print"/>
          <a:srcRect/>
          <a:stretch>
            <a:fillRect/>
          </a:stretch>
        </p:blipFill>
        <p:spPr bwMode="auto">
          <a:xfrm>
            <a:off x="6696710" y="141605"/>
            <a:ext cx="946150" cy="623099"/>
          </a:xfrm>
          <a:prstGeom prst="rect">
            <a:avLst/>
          </a:prstGeom>
          <a:noFill/>
        </p:spPr>
      </p:pic>
      <p:sp>
        <p:nvSpPr>
          <p:cNvPr id="7" name="Rectangle 6"/>
          <p:cNvSpPr>
            <a:spLocks noChangeArrowheads="1"/>
          </p:cNvSpPr>
          <p:nvPr/>
        </p:nvSpPr>
        <p:spPr bwMode="auto">
          <a:xfrm>
            <a:off x="7642225" y="294005"/>
            <a:ext cx="1495425" cy="3860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80000"/>
              </a:lnSpc>
              <a:spcBef>
                <a:spcPct val="20000"/>
              </a:spcBef>
            </a:pPr>
            <a:r>
              <a:rPr lang="zh-CN" altLang="en-US" sz="2400" b="1" dirty="0">
                <a:solidFill>
                  <a:srgbClr val="FF0000"/>
                </a:solidFill>
                <a:latin typeface="微软雅黑" panose="020B0503020204020204" pitchFamily="34" charset="-122"/>
                <a:ea typeface="微软雅黑" panose="020B0503020204020204" pitchFamily="34" charset="-122"/>
              </a:rPr>
              <a:t>妙方医药</a:t>
            </a:r>
          </a:p>
        </p:txBody>
      </p:sp>
      <p:sp>
        <p:nvSpPr>
          <p:cNvPr id="5" name="Rectangle 4"/>
          <p:cNvSpPr>
            <a:spLocks noChangeArrowheads="1"/>
          </p:cNvSpPr>
          <p:nvPr/>
        </p:nvSpPr>
        <p:spPr bwMode="auto">
          <a:xfrm>
            <a:off x="467544" y="1124744"/>
            <a:ext cx="1980029"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fontAlgn="base">
              <a:lnSpc>
                <a:spcPct val="100000"/>
              </a:lnSpc>
              <a:spcBef>
                <a:spcPct val="0"/>
              </a:spcBef>
              <a:spcAft>
                <a:spcPct val="0"/>
              </a:spcAft>
              <a:buClrTx/>
              <a:buSzTx/>
              <a:buFontTx/>
              <a:buNone/>
            </a:pP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五、小儿七星茶口服液</a:t>
            </a:r>
            <a:endParaRPr kumimoji="0" lang="zh-CN"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6" name="Picture 33" descr="C:\Documents and Settings\Administrator\桌面\新建文件夹\小儿七星茶口服液15支图.jpg"/>
          <p:cNvPicPr>
            <a:picLocks noChangeAspect="1"/>
          </p:cNvPicPr>
          <p:nvPr/>
        </p:nvPicPr>
        <p:blipFill>
          <a:blip r:embed="rId3" cstate="print"/>
          <a:stretch>
            <a:fillRect/>
          </a:stretch>
        </p:blipFill>
        <p:spPr>
          <a:xfrm rot="-120000">
            <a:off x="630333" y="1804069"/>
            <a:ext cx="1810385" cy="1107440"/>
          </a:xfrm>
          <a:prstGeom prst="rect">
            <a:avLst/>
          </a:prstGeom>
          <a:noFill/>
          <a:ln w="9525">
            <a:noFill/>
          </a:ln>
        </p:spPr>
      </p:pic>
      <p:sp>
        <p:nvSpPr>
          <p:cNvPr id="8" name="Rectangle 5"/>
          <p:cNvSpPr>
            <a:spLocks noChangeArrowheads="1"/>
          </p:cNvSpPr>
          <p:nvPr/>
        </p:nvSpPr>
        <p:spPr bwMode="auto">
          <a:xfrm>
            <a:off x="2843808" y="1556792"/>
            <a:ext cx="5953760" cy="1599565"/>
          </a:xfrm>
          <a:prstGeom prst="rect">
            <a:avLst/>
          </a:prstGeom>
          <a:noFill/>
          <a:ln w="9525">
            <a:noFill/>
            <a:miter lim="800000"/>
          </a:ln>
          <a:effectLst/>
        </p:spPr>
        <p:txBody>
          <a:bodyPr vert="horz" wrap="square" lIns="91440" tIns="45720" rIns="91440" bIns="45720" numCol="1" anchor="ctr" anchorCtr="0" compatLnSpc="1">
            <a:spAutoFit/>
          </a:bodyPr>
          <a:lstStyle/>
          <a:p>
            <a:pPr marR="0" lvl="0" algn="l" defTabSz="914400" rtl="0" fontAlgn="base" latinLnBrk="0">
              <a:lnSpc>
                <a:spcPct val="100000"/>
              </a:lnSpc>
              <a:spcBef>
                <a:spcPct val="20000"/>
              </a:spcBef>
              <a:buClrTx/>
              <a:buSzTx/>
              <a:buFontTx/>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【产品特点】：高标准、低糖、</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服用便捷，适用范围更广，0-12岁儿童均 可适用。</a:t>
            </a:r>
            <a:endParaRPr kumimoji="0" lang="zh-CN" sz="1400" b="0" i="0" u="none" strike="noStrike" kern="1200" cap="none" spc="0" normalizeH="0" baseline="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algn="l" defTabSz="914400" rtl="0" fontAlgn="base">
              <a:lnSpc>
                <a:spcPct val="100000"/>
              </a:lnSpc>
              <a:buClrTx/>
              <a:buSzTx/>
              <a:buFontTx/>
              <a:buNone/>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【功能主治】：</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定惊消滞。</a:t>
            </a:r>
          </a:p>
          <a:p>
            <a:pPr marL="0" marR="0" lvl="0" algn="l" defTabSz="914400" rtl="0" fontAlgn="auto">
              <a:lnSpc>
                <a:spcPct val="100000"/>
              </a:lnSpc>
              <a:spcBef>
                <a:spcPts val="0"/>
              </a:spcBef>
              <a:buFontTx/>
              <a:buNone/>
            </a:pP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【适 应 症 】：用于小儿消化不良，不思饮食， 二便不畅，夜寐不安。</a:t>
            </a:r>
          </a:p>
          <a:p>
            <a:pPr marL="0" marR="0" lvl="0" algn="l" defTabSz="914400" rtl="0" fontAlgn="auto">
              <a:lnSpc>
                <a:spcPct val="100000"/>
              </a:lnSpc>
              <a:buFontTx/>
              <a:buNone/>
            </a:pPr>
            <a:r>
              <a:rPr kumimoji="0" lang="zh-CN" sz="1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【用法用量】：直接</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口服。0~1岁婴儿：一次1~5ml（半支以内酌量），一日2次；1~3岁幼儿：一次5~10ml（半支~1支），一日2次；4~12岁儿童</a:t>
            </a:r>
            <a:r>
              <a:rPr kumimoji="0" lang="zh-CN" sz="1400" b="0" i="0" u="none" strike="noStrike" cap="none" normalizeH="0" baseline="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sz="140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rPr>
              <a:t>一次10~20ml（1~2支），一日2次。</a:t>
            </a:r>
            <a:endParaRPr kumimoji="0" lang="zh-CN" sz="1400" b="0" i="0" u="none" strike="noStrike" cap="none" normalizeH="0" baseline="0" dirty="0" smtClean="0">
              <a:ln>
                <a:noFill/>
              </a:ln>
              <a:effectLst/>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9" name="矩形 3"/>
          <p:cNvSpPr>
            <a:spLocks noChangeArrowheads="1"/>
          </p:cNvSpPr>
          <p:nvPr/>
        </p:nvSpPr>
        <p:spPr bwMode="auto">
          <a:xfrm>
            <a:off x="0" y="6397625"/>
            <a:ext cx="9144000" cy="460375"/>
          </a:xfrm>
          <a:prstGeom prst="rect">
            <a:avLst/>
          </a:prstGeom>
          <a:solidFill>
            <a:srgbClr val="002060"/>
          </a:solidFill>
          <a:ln>
            <a:solidFill>
              <a:srgbClr val="7030A0"/>
            </a:solidFill>
          </a:ln>
          <a:extLs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fontAlgn="auto">
              <a:lnSpc>
                <a:spcPct val="100000"/>
              </a:lnSpc>
            </a:pPr>
            <a:r>
              <a:rPr lang="zh-CN" altLang="en-US" sz="2400" b="1" dirty="0">
                <a:solidFill>
                  <a:srgbClr val="FF0000"/>
                </a:solidFill>
                <a:latin typeface="微软雅黑" panose="020B0503020204020204" pitchFamily="34" charset="-122"/>
                <a:ea typeface="微软雅黑" panose="020B0503020204020204" pitchFamily="34" charset="-122"/>
              </a:rPr>
              <a:t>诚信、合作、共享、多赢</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theme/theme1.xml><?xml version="1.0" encoding="utf-8"?>
<a:theme xmlns:a="http://schemas.openxmlformats.org/drawingml/2006/main" name="通用_蓝">
  <a:themeElements>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通用_蓝">
  <a:themeElements>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通用_蓝">
      <a:majorFont>
        <a:latin typeface="Arial"/>
        <a:ea typeface="隶书"/>
        <a:cs typeface=""/>
      </a:majorFont>
      <a:minorFont>
        <a:latin typeface="Arial"/>
        <a:ea typeface="华文新魏"/>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通用_蓝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通用_蓝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通用_蓝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通用_蓝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通用_蓝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通用_蓝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通用_蓝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通用_蓝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通用_蓝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通用_蓝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通用_蓝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通用_蓝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通用_蓝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蓝白</Template>
  <TotalTime>27</TotalTime>
  <Words>964</Words>
  <Application>Microsoft Office PowerPoint</Application>
  <PresentationFormat>全屏显示(4:3)</PresentationFormat>
  <Paragraphs>34</Paragraphs>
  <Slides>3</Slides>
  <Notes>0</Notes>
  <HiddenSlides>0</HiddenSlides>
  <MMClips>0</MMClips>
  <ScaleCrop>false</ScaleCrop>
  <HeadingPairs>
    <vt:vector size="4" baseType="variant">
      <vt:variant>
        <vt:lpstr>主题</vt:lpstr>
      </vt:variant>
      <vt:variant>
        <vt:i4>3</vt:i4>
      </vt:variant>
      <vt:variant>
        <vt:lpstr>幻灯片标题</vt:lpstr>
      </vt:variant>
      <vt:variant>
        <vt:i4>3</vt:i4>
      </vt:variant>
    </vt:vector>
  </HeadingPairs>
  <TitlesOfParts>
    <vt:vector size="6" baseType="lpstr">
      <vt:lpstr>通用_蓝</vt:lpstr>
      <vt:lpstr>1_通用_蓝</vt:lpstr>
      <vt:lpstr>Office 主题</vt:lpstr>
      <vt:lpstr>幻灯片 1</vt:lpstr>
      <vt:lpstr>幻灯片 2</vt:lpstr>
      <vt:lpstr>幻灯片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58</cp:revision>
  <dcterms:created xsi:type="dcterms:W3CDTF">2018-03-17T15:19:00Z</dcterms:created>
  <dcterms:modified xsi:type="dcterms:W3CDTF">2018-05-30T02:38:08Z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